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0870528"/>
        <c:axId val="220872064"/>
      </c:lineChart>
      <c:catAx>
        <c:axId val="2208705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20872064"/>
        <c:crosses val="autoZero"/>
        <c:auto val="1"/>
        <c:lblAlgn val="ctr"/>
        <c:lblOffset val="100"/>
        <c:noMultiLvlLbl val="0"/>
      </c:catAx>
      <c:valAx>
        <c:axId val="220872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08705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0126592"/>
        <c:axId val="280128128"/>
      </c:barChart>
      <c:catAx>
        <c:axId val="28012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0128128"/>
        <c:crosses val="autoZero"/>
        <c:auto val="1"/>
        <c:lblAlgn val="ctr"/>
        <c:lblOffset val="100"/>
        <c:noMultiLvlLbl val="0"/>
      </c:catAx>
      <c:valAx>
        <c:axId val="2801281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01265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840832"/>
        <c:axId val="258847104"/>
      </c:lineChart>
      <c:catAx>
        <c:axId val="258840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8847104"/>
        <c:crosses val="autoZero"/>
        <c:auto val="1"/>
        <c:lblAlgn val="ctr"/>
        <c:lblOffset val="100"/>
        <c:noMultiLvlLbl val="0"/>
      </c:catAx>
      <c:valAx>
        <c:axId val="2588471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88408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871296"/>
        <c:axId val="258873216"/>
      </c:lineChart>
      <c:catAx>
        <c:axId val="258871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8873216"/>
        <c:crosses val="autoZero"/>
        <c:auto val="1"/>
        <c:lblAlgn val="ctr"/>
        <c:lblOffset val="100"/>
        <c:noMultiLvlLbl val="0"/>
      </c:catAx>
      <c:valAx>
        <c:axId val="2588732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88712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942464"/>
        <c:axId val="258944384"/>
      </c:lineChart>
      <c:catAx>
        <c:axId val="2589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8944384"/>
        <c:crosses val="autoZero"/>
        <c:auto val="1"/>
        <c:lblAlgn val="ctr"/>
        <c:lblOffset val="100"/>
        <c:noMultiLvlLbl val="0"/>
      </c:catAx>
      <c:valAx>
        <c:axId val="25894438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89424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399616"/>
        <c:axId val="258409600"/>
      </c:lineChart>
      <c:catAx>
        <c:axId val="2583996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8409600"/>
        <c:crosses val="autoZero"/>
        <c:auto val="1"/>
        <c:lblAlgn val="ctr"/>
        <c:lblOffset val="1000"/>
        <c:noMultiLvlLbl val="0"/>
      </c:catAx>
      <c:valAx>
        <c:axId val="258409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83996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6996864"/>
        <c:axId val="276998400"/>
      </c:barChart>
      <c:catAx>
        <c:axId val="276996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6998400"/>
        <c:crosses val="autoZero"/>
        <c:auto val="1"/>
        <c:lblAlgn val="ctr"/>
        <c:lblOffset val="100"/>
        <c:noMultiLvlLbl val="0"/>
      </c:catAx>
      <c:valAx>
        <c:axId val="2769984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99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8575744"/>
        <c:axId val="258581632"/>
      </c:barChart>
      <c:catAx>
        <c:axId val="25857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8581632"/>
        <c:crosses val="autoZero"/>
        <c:auto val="1"/>
        <c:lblAlgn val="ctr"/>
        <c:lblOffset val="100"/>
        <c:noMultiLvlLbl val="0"/>
      </c:catAx>
      <c:valAx>
        <c:axId val="2585816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85757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7534208"/>
        <c:axId val="277535744"/>
      </c:barChart>
      <c:catAx>
        <c:axId val="27753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535744"/>
        <c:crosses val="autoZero"/>
        <c:auto val="1"/>
        <c:lblAlgn val="ctr"/>
        <c:lblOffset val="100"/>
        <c:noMultiLvlLbl val="0"/>
      </c:catAx>
      <c:valAx>
        <c:axId val="2775357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5342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8978944"/>
        <c:axId val="278980864"/>
      </c:lineChart>
      <c:catAx>
        <c:axId val="27897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8980864"/>
        <c:crosses val="autoZero"/>
        <c:auto val="1"/>
        <c:lblAlgn val="ctr"/>
        <c:lblOffset val="100"/>
        <c:noMultiLvlLbl val="0"/>
      </c:catAx>
      <c:valAx>
        <c:axId val="278980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89789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9030784"/>
        <c:axId val="279085824"/>
      </c:barChart>
      <c:catAx>
        <c:axId val="27903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9085824"/>
        <c:crosses val="autoZero"/>
        <c:auto val="1"/>
        <c:lblAlgn val="ctr"/>
        <c:lblOffset val="100"/>
        <c:noMultiLvlLbl val="0"/>
      </c:catAx>
      <c:valAx>
        <c:axId val="279085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90307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9114880"/>
        <c:axId val="279116416"/>
      </c:barChart>
      <c:catAx>
        <c:axId val="27911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9116416"/>
        <c:crosses val="autoZero"/>
        <c:auto val="1"/>
        <c:lblAlgn val="ctr"/>
        <c:lblOffset val="100"/>
        <c:noMultiLvlLbl val="0"/>
      </c:catAx>
      <c:valAx>
        <c:axId val="2791164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91148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716224"/>
        <c:axId val="279717760"/>
      </c:lineChart>
      <c:catAx>
        <c:axId val="27971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9717760"/>
        <c:crosses val="autoZero"/>
        <c:auto val="1"/>
        <c:lblAlgn val="ctr"/>
        <c:lblOffset val="100"/>
        <c:noMultiLvlLbl val="0"/>
      </c:catAx>
      <c:valAx>
        <c:axId val="2797177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97162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03.10.2021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1058</cp:revision>
  <dcterms:created xsi:type="dcterms:W3CDTF">2018-06-24T09:54:07Z</dcterms:created>
  <dcterms:modified xsi:type="dcterms:W3CDTF">2021-10-03T09:53:06Z</dcterms:modified>
</cp:coreProperties>
</file>